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25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746085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4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829123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55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4122586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pic>
        <p:nvPicPr>
          <p:cNvPr id="5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2659107"/>
            <a:ext cx="21971000" cy="1435101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66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95257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5828112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pic>
        <p:nvPicPr>
          <p:cNvPr id="8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99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0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Imagen" descr="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905" y="613125"/>
            <a:ext cx="17619346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33060" y="333492"/>
            <a:ext cx="3761527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 de la diapositiva"/>
          <p:cNvSpPr txBox="1">
            <a:spLocks noGrp="1"/>
          </p:cNvSpPr>
          <p:nvPr>
            <p:ph type="title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ubtítulo de la diapositiva"/>
          <p:cNvSpPr txBox="1">
            <a:spLocks noGrp="1"/>
          </p:cNvSpPr>
          <p:nvPr>
            <p:ph type="body" idx="21"/>
          </p:nvPr>
        </p:nvSpPr>
        <p:spPr>
          <a:xfrm>
            <a:off x="1206500" y="3746085"/>
            <a:ext cx="21971000" cy="93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Texto de viñeta de la diapositiva"/>
          <p:cNvSpPr txBox="1">
            <a:spLocks noGrp="1"/>
          </p:cNvSpPr>
          <p:nvPr>
            <p:ph type="body" idx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de la diapositiva"/>
          <p:cNvSpPr txBox="1">
            <a:spLocks noGrp="1"/>
          </p:cNvSpPr>
          <p:nvPr>
            <p:ph type="title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ubtítulo de la diapositiva"/>
          <p:cNvSpPr txBox="1">
            <a:spLocks noGrp="1"/>
          </p:cNvSpPr>
          <p:nvPr>
            <p:ph type="body" idx="21"/>
          </p:nvPr>
        </p:nvSpPr>
        <p:spPr>
          <a:xfrm>
            <a:off x="1206500" y="3746085"/>
            <a:ext cx="21971000" cy="93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Texto de viñeta de la diapositiva"/>
          <p:cNvSpPr txBox="1">
            <a:spLocks noGrp="1"/>
          </p:cNvSpPr>
          <p:nvPr>
            <p:ph type="body" idx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o de viñeta de la diapositiva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Jarmo Producciones</dc:creator>
  <cp:lastModifiedBy>Jarmo Producciones</cp:lastModifiedBy>
  <cp:revision>1</cp:revision>
  <dcterms:modified xsi:type="dcterms:W3CDTF">2024-05-14T09:24:25Z</dcterms:modified>
</cp:coreProperties>
</file>